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2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EBC55-5864-427B-84CF-6441AA82B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745" y="1205037"/>
            <a:ext cx="7744993" cy="2541336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52BDB-18E0-4991-A6F2-7AD542015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745" y="3949332"/>
            <a:ext cx="7744993" cy="2006735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0ABC6-907E-47DE-8E40-61F2DD1B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AB158-6097-43A1-90B6-406F9367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E077-FF20-4DD9-92B5-EE1C4D61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97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071ABCB-C306-49F0-8D5D-0B890583C1CE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A67F94-2250-4B3A-8424-1BC0A0BCB3FF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FB942D8-95BE-4CFD-BFCC-26209EC192CE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DF6499A-D398-4CBC-AA22-4277539430FC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91493C-6480-4A3F-8836-1727CBA3C849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46BFEE-D3D9-4B18-BA88-49F7C7D2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186" y="959587"/>
            <a:ext cx="9076329" cy="10642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A5BD3-1A63-4F94-ADFA-5CA2A414D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48186" y="2248257"/>
            <a:ext cx="9076329" cy="365015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1888E-6FA1-446E-A77C-7D26923F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3313F-58CA-4397-A3B4-71B068D1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C6AB3-89E2-4B6A-A5F3-3FB781C1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6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BC2869-B8E0-44C7-801E-BA0C2C1B5E82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7CEB8F-94FA-4A87-AA80-066173AA5C5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4F9817E-A26F-4D7B-82A1-FA647EE4C86F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E734839-B51C-4112-A4D8-DDFCB7F84A6F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DFF651-C17F-4B2C-A962-32FA4958BCFA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B263D-CDF8-431B-A5D1-968764913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31030" y="866253"/>
            <a:ext cx="2222769" cy="531071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6B9BE-E660-4F3A-ABA1-86667DC13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6253"/>
            <a:ext cx="8164286" cy="531071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82700-F509-4302-AE0E-6CC56401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3BD63-5B0C-4FB3-8434-8EA1A84F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3E9EB-019B-4F03-8147-D6CBA6B1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1C13-CF9D-4E82-A5B4-91008DCD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06FD2-89E8-4415-ADF7-22F4A4C25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CBBFF-8889-497F-B4CA-A031E8DD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78DAF-985B-4BB4-ADA9-02EA979F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10DBC-42B5-46AB-B36A-B39128E6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3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B6E7-01C8-4375-B7C7-596CD119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83229"/>
            <a:ext cx="8214179" cy="330313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41675-8F3E-47CC-9573-D853C506D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295900"/>
            <a:ext cx="8214179" cy="7937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19F49-690E-49EC-BD41-75A18C9E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C9E70-1401-468E-97DE-4255CA22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BE14C-9127-4582-A006-2AEA93AF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1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34DF9-FA60-4E7B-BDE8-C0F9AFE6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F1133-890E-4E96-AEDD-0F921E26F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6745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763B4-4987-4303-9640-54B67DD75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7174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4AAD8-D444-410E-98EC-47076908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2F01E-6867-4604-8B58-F65BCC82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43D87-0EC8-43C7-9D1B-46DB5212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6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05AE-70FD-4CEE-BDFB-D5C0A3D3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5" y="960120"/>
            <a:ext cx="9196928" cy="10607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091E2-4532-4D16-827E-4DB0688F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153" y="2062842"/>
            <a:ext cx="4445899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B53BE-9EDA-4D07-A042-0D101FAB9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6745" y="2882837"/>
            <a:ext cx="4446642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FDFC1-7510-4F8E-A831-ABA33D977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5280" y="2062842"/>
            <a:ext cx="4467794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A42F0-9A48-4946-8BA8-394CBF01A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24868" y="2882837"/>
            <a:ext cx="4468541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0FC563-D319-494F-AA63-0BDF1D25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2F4FE-433A-42F6-8A73-AD8433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575352-FC7F-4BA8-940F-2F920C28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93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3FB5-4B13-4412-9F42-62450D6A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87ECA-0E5D-4DD2-B664-DF351875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2406B-A925-466A-AF79-D0A4E0EA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B050-D381-4E1A-88DD-361F0EE9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0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BF592-6A15-4999-ACFA-A535A113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9EFC1-AD45-4610-8FC6-2058F55E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DF506-CFF9-4BD2-8D76-33779277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69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7674-EAFF-4CAE-A685-8AEA617D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4014"/>
            <a:ext cx="3932237" cy="1436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3A185-E15D-46FD-A4FB-709A8B5D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94014"/>
            <a:ext cx="6172200" cy="47670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086F7-5F48-40D6-B4E3-1347EA21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2"/>
            <a:ext cx="3932237" cy="32509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4FC41-0A32-438D-9A47-F932AB49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0F85D-CB6B-48E8-B56F-81472CE9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E120E-E239-4B93-AC67-210D23BD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2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1F02C-5A08-45D4-AFE1-8EF0E6DE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5120"/>
            <a:ext cx="3932237" cy="1465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2EF863-20E6-4CF9-A179-0A2A52E5F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CFB1A-5B7E-45DA-9713-0CD8E3121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4"/>
            <a:ext cx="3932237" cy="32509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FD67F-901E-4423-A48F-41F00ECA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04982-0749-4F34-A4DB-DDC12BD4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38447-AEAF-40D9-B3D3-94404C14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81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06359A-F1E3-49EE-BBC2-40888C4A3628}"/>
              </a:ext>
            </a:extLst>
          </p:cNvPr>
          <p:cNvGrpSpPr/>
          <p:nvPr/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1B74D-DF90-4993-88AE-4D05C91F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7"/>
            <a:ext cx="9076329" cy="106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B3DE9-A495-4E75-819D-E0B2E5505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744" y="2248257"/>
            <a:ext cx="9076329" cy="365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430AC-DB07-423B-A52A-0065639A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66975" y="6356350"/>
            <a:ext cx="2960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11008460-8B2F-4AAA-A4E2-10730069204C}" type="datetimeFigureOut">
              <a:rPr lang="en-US" smtClean="0"/>
              <a:pPr/>
              <a:t>1/3/2025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FAFC9-FA18-4C55-8C92-B17603CAE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6745" y="501128"/>
            <a:ext cx="3311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5A493-61FB-4764-90B6-8CC218A78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9498" y="6356350"/>
            <a:ext cx="515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0946259B-8396-46CD-AD42-FDEDA89DA27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12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150000"/>
        <a:buFont typeface="Goudy Old Style" panose="02020502050305020303" pitchFamily="18" charset="0"/>
        <a:buChar char="∙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tekenfilm, schermopname, roze&#10;&#10;Automatisch gegenereerde beschrijving">
            <a:extLst>
              <a:ext uri="{FF2B5EF4-FFF2-40B4-BE49-F238E27FC236}">
                <a16:creationId xmlns:a16="http://schemas.microsoft.com/office/drawing/2014/main" id="{79F08282-FA37-EDB6-C22E-8F9F7D93B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74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roze, Magenta&#10;&#10;Automatisch gegenereerde beschrijving">
            <a:extLst>
              <a:ext uri="{FF2B5EF4-FFF2-40B4-BE49-F238E27FC236}">
                <a16:creationId xmlns:a16="http://schemas.microsoft.com/office/drawing/2014/main" id="{7A1D67BB-342E-640A-0899-4449D9AC1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ctieknop: Terug of Vorig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8CA4AC4-DB73-A4B8-CB94-A14B34A80AE2}"/>
              </a:ext>
            </a:extLst>
          </p:cNvPr>
          <p:cNvSpPr/>
          <p:nvPr/>
        </p:nvSpPr>
        <p:spPr>
          <a:xfrm>
            <a:off x="0" y="0"/>
            <a:ext cx="12280490" cy="6858000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740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schermopname, roze, Magenta&#10;&#10;Automatisch gegenereerde beschrijving">
            <a:extLst>
              <a:ext uri="{FF2B5EF4-FFF2-40B4-BE49-F238E27FC236}">
                <a16:creationId xmlns:a16="http://schemas.microsoft.com/office/drawing/2014/main" id="{D6984BAC-86F3-77C7-E1C5-8A4143608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ctieknop: Terug of Vorige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110A513-A78E-DDAF-72E9-832FBFF9B091}"/>
              </a:ext>
            </a:extLst>
          </p:cNvPr>
          <p:cNvSpPr/>
          <p:nvPr/>
        </p:nvSpPr>
        <p:spPr>
          <a:xfrm>
            <a:off x="4080387" y="4267200"/>
            <a:ext cx="4109884" cy="825910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5284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roze, schermopname, Lettertype&#10;&#10;Automatisch gegenereerde beschrijving">
            <a:extLst>
              <a:ext uri="{FF2B5EF4-FFF2-40B4-BE49-F238E27FC236}">
                <a16:creationId xmlns:a16="http://schemas.microsoft.com/office/drawing/2014/main" id="{5A6A218F-9A5C-6898-C380-904366D8B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ctieknop: Terug of Vorig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8E38862-B845-C485-0ADC-2094FCD14386}"/>
              </a:ext>
            </a:extLst>
          </p:cNvPr>
          <p:cNvSpPr/>
          <p:nvPr/>
        </p:nvSpPr>
        <p:spPr>
          <a:xfrm>
            <a:off x="6882581" y="1160206"/>
            <a:ext cx="4237703" cy="806246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Actieknop: Terug of Vorige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6A70587-273A-4C4B-724D-CE1A5CEE7A62}"/>
              </a:ext>
            </a:extLst>
          </p:cNvPr>
          <p:cNvSpPr/>
          <p:nvPr/>
        </p:nvSpPr>
        <p:spPr>
          <a:xfrm>
            <a:off x="6882581" y="2467897"/>
            <a:ext cx="4237703" cy="894736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Actieknop: Terug of Vorige 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B97BC935-221B-A27A-678D-410A792EBF92}"/>
              </a:ext>
            </a:extLst>
          </p:cNvPr>
          <p:cNvSpPr/>
          <p:nvPr/>
        </p:nvSpPr>
        <p:spPr>
          <a:xfrm>
            <a:off x="6882581" y="3805084"/>
            <a:ext cx="4336025" cy="904568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1228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roze, Magenta, schermopname&#10;&#10;Automatisch gegenereerde beschrijving">
            <a:extLst>
              <a:ext uri="{FF2B5EF4-FFF2-40B4-BE49-F238E27FC236}">
                <a16:creationId xmlns:a16="http://schemas.microsoft.com/office/drawing/2014/main" id="{4D1F50BE-E3C5-A51F-626B-06EAB156E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ctieknop: Terug of Vorig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F74FC4B-E243-4501-9873-039B7D13F78D}"/>
              </a:ext>
            </a:extLst>
          </p:cNvPr>
          <p:cNvSpPr/>
          <p:nvPr/>
        </p:nvSpPr>
        <p:spPr>
          <a:xfrm>
            <a:off x="3805084" y="4562168"/>
            <a:ext cx="4119716" cy="816077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7454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roze, Magenta, schermopname&#10;&#10;Automatisch gegenereerde beschrijving">
            <a:extLst>
              <a:ext uri="{FF2B5EF4-FFF2-40B4-BE49-F238E27FC236}">
                <a16:creationId xmlns:a16="http://schemas.microsoft.com/office/drawing/2014/main" id="{B2C0E90A-1360-72B2-4546-52DD660E0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ctieknop: Terug of Vorig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E711986-BED5-F297-93CE-B2885A3BAB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5406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roze, Magenta, schermopname&#10;&#10;Automatisch gegenereerde beschrijving">
            <a:extLst>
              <a:ext uri="{FF2B5EF4-FFF2-40B4-BE49-F238E27FC236}">
                <a16:creationId xmlns:a16="http://schemas.microsoft.com/office/drawing/2014/main" id="{53AE78BF-7190-7F13-1A6B-D9E665EAA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ctieknop: Terug of Vorig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D541465-1E0E-0D48-43D1-2D3AC936149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2366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Kinderkunst&#10;&#10;Automatisch gegenereerde beschrijving">
            <a:extLst>
              <a:ext uri="{FF2B5EF4-FFF2-40B4-BE49-F238E27FC236}">
                <a16:creationId xmlns:a16="http://schemas.microsoft.com/office/drawing/2014/main" id="{C1FC5D6A-E6FF-66D9-D1D8-741D9FC14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28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roze, Kinderkunst, schermopname&#10;&#10;Automatisch gegenereerde beschrijving">
            <a:extLst>
              <a:ext uri="{FF2B5EF4-FFF2-40B4-BE49-F238E27FC236}">
                <a16:creationId xmlns:a16="http://schemas.microsoft.com/office/drawing/2014/main" id="{B67B6411-1163-7C1B-2652-7C8919885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ctieknop: Terug of Vorige 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881A85F3-DFB0-3B8B-F3B7-BFA478D67B13}"/>
              </a:ext>
            </a:extLst>
          </p:cNvPr>
          <p:cNvSpPr/>
          <p:nvPr/>
        </p:nvSpPr>
        <p:spPr>
          <a:xfrm>
            <a:off x="5211097" y="530942"/>
            <a:ext cx="1268361" cy="1229032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21904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roze, Magenta, Kinderkunst&#10;&#10;Automatisch gegenereerde beschrijving">
            <a:extLst>
              <a:ext uri="{FF2B5EF4-FFF2-40B4-BE49-F238E27FC236}">
                <a16:creationId xmlns:a16="http://schemas.microsoft.com/office/drawing/2014/main" id="{B1A3D84F-3B4F-0DA3-DAC9-05458622B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4449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AA3D7-13A8-4FDF-B1C2-FC541402D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roze, Magenta, Kinderkunst, schermopname&#10;&#10;Automatisch gegenereerde beschrijving">
            <a:extLst>
              <a:ext uri="{FF2B5EF4-FFF2-40B4-BE49-F238E27FC236}">
                <a16:creationId xmlns:a16="http://schemas.microsoft.com/office/drawing/2014/main" id="{1F1085DD-6E11-B673-D620-B651B323D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3867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schermopname, Lettertype, roze&#10;&#10;Automatisch gegenereerde beschrijving">
            <a:extLst>
              <a:ext uri="{FF2B5EF4-FFF2-40B4-BE49-F238E27FC236}">
                <a16:creationId xmlns:a16="http://schemas.microsoft.com/office/drawing/2014/main" id="{DA3C7D5A-2B1B-1844-3E5D-CC89619CA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Actieknop: Terug of Vorige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469FC59-8EFD-3BB7-16FE-A70AFEFF4F5E}"/>
              </a:ext>
            </a:extLst>
          </p:cNvPr>
          <p:cNvSpPr/>
          <p:nvPr/>
        </p:nvSpPr>
        <p:spPr>
          <a:xfrm rot="10800000">
            <a:off x="6440129" y="1160205"/>
            <a:ext cx="717755" cy="619433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Actieknop: Terug of Vorige 1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6E963F8-2A3C-19EC-71F8-75805CA59C29}"/>
              </a:ext>
            </a:extLst>
          </p:cNvPr>
          <p:cNvSpPr/>
          <p:nvPr/>
        </p:nvSpPr>
        <p:spPr>
          <a:xfrm>
            <a:off x="6548284" y="2359742"/>
            <a:ext cx="648929" cy="589935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Actieknop: Terug of Vorige 12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BED95793-437E-D2C9-3B20-894ADF663DBE}"/>
              </a:ext>
            </a:extLst>
          </p:cNvPr>
          <p:cNvSpPr/>
          <p:nvPr/>
        </p:nvSpPr>
        <p:spPr>
          <a:xfrm>
            <a:off x="6548284" y="3608439"/>
            <a:ext cx="648929" cy="589935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754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roze, Magenta, schermopname&#10;&#10;Automatisch gegenereerde beschrijving">
            <a:extLst>
              <a:ext uri="{FF2B5EF4-FFF2-40B4-BE49-F238E27FC236}">
                <a16:creationId xmlns:a16="http://schemas.microsoft.com/office/drawing/2014/main" id="{B1EA6162-80AC-B51E-9268-3F657E832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ctieknop: Terug of Vorig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E3F2C35-D2E9-AA43-4250-D4B15DDC9C89}"/>
              </a:ext>
            </a:extLst>
          </p:cNvPr>
          <p:cNvSpPr/>
          <p:nvPr/>
        </p:nvSpPr>
        <p:spPr>
          <a:xfrm>
            <a:off x="157316" y="78658"/>
            <a:ext cx="11965858" cy="6685936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0391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roze, Magenta, Kinderkunst&#10;&#10;Automatisch gegenereerde beschrijving">
            <a:extLst>
              <a:ext uri="{FF2B5EF4-FFF2-40B4-BE49-F238E27FC236}">
                <a16:creationId xmlns:a16="http://schemas.microsoft.com/office/drawing/2014/main" id="{897904F6-E218-0A10-2B81-05107A249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ctieknop: Terug of Vorig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C476A77-D510-1974-CC83-126C4F4632B9}"/>
              </a:ext>
            </a:extLst>
          </p:cNvPr>
          <p:cNvSpPr/>
          <p:nvPr/>
        </p:nvSpPr>
        <p:spPr>
          <a:xfrm>
            <a:off x="157316" y="127819"/>
            <a:ext cx="11857703" cy="6587613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8577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roze, schermopname, Magenta&#10;&#10;Automatisch gegenereerde beschrijving">
            <a:extLst>
              <a:ext uri="{FF2B5EF4-FFF2-40B4-BE49-F238E27FC236}">
                <a16:creationId xmlns:a16="http://schemas.microsoft.com/office/drawing/2014/main" id="{131283F9-631B-FF42-1D8D-E8E8ED460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ctieknop: Terug of Vorige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113D773-C118-A20D-7881-45E6A1350133}"/>
              </a:ext>
            </a:extLst>
          </p:cNvPr>
          <p:cNvSpPr/>
          <p:nvPr/>
        </p:nvSpPr>
        <p:spPr>
          <a:xfrm>
            <a:off x="4090219" y="4168877"/>
            <a:ext cx="3982065" cy="727588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9668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schermopname, Lettertype, roze&#10;&#10;Automatisch gegenereerde beschrijving">
            <a:extLst>
              <a:ext uri="{FF2B5EF4-FFF2-40B4-BE49-F238E27FC236}">
                <a16:creationId xmlns:a16="http://schemas.microsoft.com/office/drawing/2014/main" id="{30FC77FC-717C-0AD4-EB05-CDEC0B10A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ctieknop: Terug of Vorig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75EEFDB-3D19-637E-F141-279B223615F7}"/>
              </a:ext>
            </a:extLst>
          </p:cNvPr>
          <p:cNvSpPr/>
          <p:nvPr/>
        </p:nvSpPr>
        <p:spPr>
          <a:xfrm>
            <a:off x="6617110" y="1219200"/>
            <a:ext cx="491613" cy="530942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Actieknop: Terug of Vorige 4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890469F-1851-A53B-29BC-36B1BC27FD33}"/>
              </a:ext>
            </a:extLst>
          </p:cNvPr>
          <p:cNvSpPr/>
          <p:nvPr/>
        </p:nvSpPr>
        <p:spPr>
          <a:xfrm>
            <a:off x="6617110" y="2399071"/>
            <a:ext cx="491613" cy="530942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Actieknop: Terug of Vorige 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F53C202A-9795-A2F1-4752-692AE6BA474F}"/>
              </a:ext>
            </a:extLst>
          </p:cNvPr>
          <p:cNvSpPr/>
          <p:nvPr/>
        </p:nvSpPr>
        <p:spPr>
          <a:xfrm>
            <a:off x="6617110" y="3578942"/>
            <a:ext cx="491613" cy="530942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4265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roze, Magenta, schermopname&#10;&#10;Automatisch gegenereerde beschrijving">
            <a:extLst>
              <a:ext uri="{FF2B5EF4-FFF2-40B4-BE49-F238E27FC236}">
                <a16:creationId xmlns:a16="http://schemas.microsoft.com/office/drawing/2014/main" id="{58D299ED-74BF-196F-97F2-D6DBC24E8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ctieknop: Terug of Vorig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5AC7E55-47AE-4CEC-298D-1200482F8889}"/>
              </a:ext>
            </a:extLst>
          </p:cNvPr>
          <p:cNvSpPr/>
          <p:nvPr/>
        </p:nvSpPr>
        <p:spPr>
          <a:xfrm>
            <a:off x="68826" y="108155"/>
            <a:ext cx="11995355" cy="6749845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6148418"/>
      </p:ext>
    </p:extLst>
  </p:cSld>
  <p:clrMapOvr>
    <a:masterClrMapping/>
  </p:clrMapOvr>
</p:sld>
</file>

<file path=ppt/theme/theme1.xml><?xml version="1.0" encoding="utf-8"?>
<a:theme xmlns:a="http://schemas.openxmlformats.org/drawingml/2006/main" name="MarrakeshVTI">
  <a:themeElements>
    <a:clrScheme name="Marrakesh">
      <a:dk1>
        <a:srgbClr val="000000"/>
      </a:dk1>
      <a:lt1>
        <a:srgbClr val="FFFFFF"/>
      </a:lt1>
      <a:dk2>
        <a:srgbClr val="431C30"/>
      </a:dk2>
      <a:lt2>
        <a:srgbClr val="F3F0EF"/>
      </a:lt2>
      <a:accent1>
        <a:srgbClr val="B35B55"/>
      </a:accent1>
      <a:accent2>
        <a:srgbClr val="CF7E6C"/>
      </a:accent2>
      <a:accent3>
        <a:srgbClr val="CA8F58"/>
      </a:accent3>
      <a:accent4>
        <a:srgbClr val="A97C54"/>
      </a:accent4>
      <a:accent5>
        <a:srgbClr val="917E45"/>
      </a:accent5>
      <a:accent6>
        <a:srgbClr val="647576"/>
      </a:accent6>
      <a:hlink>
        <a:srgbClr val="A25872"/>
      </a:hlink>
      <a:folHlink>
        <a:srgbClr val="667A7E"/>
      </a:folHlink>
    </a:clrScheme>
    <a:fontScheme name="Goudy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rakeshVTI" id="{DCD97A9B-DAE4-42FA-B2F9-0A5C34F43D6C}" vid="{A7163F41-974B-4A88-831F-D9DFFFE40C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0</Words>
  <Application>Microsoft Office PowerPoint</Application>
  <PresentationFormat>Breedbeeld</PresentationFormat>
  <Paragraphs>0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0" baseType="lpstr">
      <vt:lpstr>Arial</vt:lpstr>
      <vt:lpstr>Goudy Old Style</vt:lpstr>
      <vt:lpstr>MarrakeshVTI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Altuntasoglu Ezgi</dc:creator>
  <cp:lastModifiedBy>Altuntasoglu Ezgi</cp:lastModifiedBy>
  <cp:revision>1</cp:revision>
  <dcterms:created xsi:type="dcterms:W3CDTF">2025-01-03T19:12:05Z</dcterms:created>
  <dcterms:modified xsi:type="dcterms:W3CDTF">2025-01-04T13:58:37Z</dcterms:modified>
</cp:coreProperties>
</file>